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4.jpg" ContentType="image/jpeg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7556500" cy="10693400"/>
  <p:defaultTextStyle>
    <a:defPPr>
      <a:defRPr lang="cs-CZ"/>
    </a:defPPr>
    <a:lvl1pPr marL="0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8" userDrawn="1">
          <p15:clr>
            <a:srgbClr val="A4A3A4"/>
          </p15:clr>
        </p15:guide>
        <p15:guide id="2" pos="19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3" autoAdjust="0"/>
    <p:restoredTop sz="94662" autoAdjust="0"/>
  </p:normalViewPr>
  <p:slideViewPr>
    <p:cSldViewPr snapToGrid="0">
      <p:cViewPr varScale="1">
        <p:scale>
          <a:sx n="107" d="100"/>
          <a:sy n="107" d="100"/>
        </p:scale>
        <p:origin x="3528" y="114"/>
      </p:cViewPr>
      <p:guideLst>
        <p:guide orient="horz" pos="2668"/>
        <p:guide pos="1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782" y="3070860"/>
            <a:ext cx="583419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9565" y="5547360"/>
            <a:ext cx="48046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1459" y="946164"/>
            <a:ext cx="3780844" cy="335156"/>
          </a:xfrm>
        </p:spPr>
        <p:txBody>
          <a:bodyPr lIns="0" tIns="0" rIns="0" bIns="0"/>
          <a:lstStyle>
            <a:lvl1pPr>
              <a:defRPr sz="2178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1459" y="946164"/>
            <a:ext cx="3780844" cy="335156"/>
          </a:xfrm>
        </p:spPr>
        <p:txBody>
          <a:bodyPr lIns="0" tIns="0" rIns="0" bIns="0"/>
          <a:lstStyle>
            <a:lvl1pPr>
              <a:defRPr sz="2178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3188" y="2278380"/>
            <a:ext cx="29857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4838" y="2278380"/>
            <a:ext cx="29857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1459" y="946164"/>
            <a:ext cx="3780844" cy="335156"/>
          </a:xfrm>
        </p:spPr>
        <p:txBody>
          <a:bodyPr lIns="0" tIns="0" rIns="0" bIns="0"/>
          <a:lstStyle>
            <a:lvl1pPr>
              <a:defRPr sz="2178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88106" y="2225670"/>
            <a:ext cx="1947441" cy="1172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/>
          </a:p>
        </p:txBody>
      </p:sp>
      <p:sp>
        <p:nvSpPr>
          <p:cNvPr id="17" name="bk object 17"/>
          <p:cNvSpPr/>
          <p:nvPr/>
        </p:nvSpPr>
        <p:spPr>
          <a:xfrm>
            <a:off x="3262794" y="2981683"/>
            <a:ext cx="346934" cy="620596"/>
          </a:xfrm>
          <a:custGeom>
            <a:avLst/>
            <a:gdLst/>
            <a:ahLst/>
            <a:cxnLst/>
            <a:rect l="l" t="t" r="r" b="b"/>
            <a:pathLst>
              <a:path w="382270" h="669925">
                <a:moveTo>
                  <a:pt x="374904" y="762"/>
                </a:moveTo>
                <a:lnTo>
                  <a:pt x="367284" y="762"/>
                </a:lnTo>
                <a:lnTo>
                  <a:pt x="366522" y="1524"/>
                </a:lnTo>
                <a:lnTo>
                  <a:pt x="364998" y="1524"/>
                </a:lnTo>
                <a:lnTo>
                  <a:pt x="361188" y="5334"/>
                </a:lnTo>
                <a:lnTo>
                  <a:pt x="361188" y="6096"/>
                </a:lnTo>
                <a:lnTo>
                  <a:pt x="360426" y="6858"/>
                </a:lnTo>
                <a:lnTo>
                  <a:pt x="360426" y="8382"/>
                </a:lnTo>
                <a:lnTo>
                  <a:pt x="359664" y="9144"/>
                </a:lnTo>
                <a:lnTo>
                  <a:pt x="355995" y="42875"/>
                </a:lnTo>
                <a:lnTo>
                  <a:pt x="346557" y="112453"/>
                </a:lnTo>
                <a:lnTo>
                  <a:pt x="328473" y="194672"/>
                </a:lnTo>
                <a:lnTo>
                  <a:pt x="314829" y="243476"/>
                </a:lnTo>
                <a:lnTo>
                  <a:pt x="298805" y="291673"/>
                </a:lnTo>
                <a:lnTo>
                  <a:pt x="280288" y="338978"/>
                </a:lnTo>
                <a:lnTo>
                  <a:pt x="259165" y="385110"/>
                </a:lnTo>
                <a:lnTo>
                  <a:pt x="235323" y="429785"/>
                </a:lnTo>
                <a:lnTo>
                  <a:pt x="208647" y="472720"/>
                </a:lnTo>
                <a:lnTo>
                  <a:pt x="179026" y="513634"/>
                </a:lnTo>
                <a:lnTo>
                  <a:pt x="146344" y="552243"/>
                </a:lnTo>
                <a:lnTo>
                  <a:pt x="110490" y="588264"/>
                </a:lnTo>
                <a:lnTo>
                  <a:pt x="78514" y="612886"/>
                </a:lnTo>
                <a:lnTo>
                  <a:pt x="44196" y="633984"/>
                </a:lnTo>
                <a:lnTo>
                  <a:pt x="8382" y="648462"/>
                </a:lnTo>
                <a:lnTo>
                  <a:pt x="6858" y="648462"/>
                </a:lnTo>
                <a:lnTo>
                  <a:pt x="5334" y="649986"/>
                </a:lnTo>
                <a:lnTo>
                  <a:pt x="3810" y="649986"/>
                </a:lnTo>
                <a:lnTo>
                  <a:pt x="2286" y="651510"/>
                </a:lnTo>
                <a:lnTo>
                  <a:pt x="2286" y="652272"/>
                </a:lnTo>
                <a:lnTo>
                  <a:pt x="1524" y="653034"/>
                </a:lnTo>
                <a:lnTo>
                  <a:pt x="762" y="654558"/>
                </a:lnTo>
                <a:lnTo>
                  <a:pt x="762" y="655320"/>
                </a:lnTo>
                <a:lnTo>
                  <a:pt x="0" y="656082"/>
                </a:lnTo>
                <a:lnTo>
                  <a:pt x="0" y="660654"/>
                </a:lnTo>
                <a:lnTo>
                  <a:pt x="762" y="661416"/>
                </a:lnTo>
                <a:lnTo>
                  <a:pt x="762" y="662940"/>
                </a:lnTo>
                <a:lnTo>
                  <a:pt x="1524" y="663702"/>
                </a:lnTo>
                <a:lnTo>
                  <a:pt x="1524" y="664464"/>
                </a:lnTo>
                <a:lnTo>
                  <a:pt x="2286" y="665988"/>
                </a:lnTo>
                <a:lnTo>
                  <a:pt x="3810" y="667512"/>
                </a:lnTo>
                <a:lnTo>
                  <a:pt x="4572" y="667512"/>
                </a:lnTo>
                <a:lnTo>
                  <a:pt x="5334" y="668274"/>
                </a:lnTo>
                <a:lnTo>
                  <a:pt x="6858" y="669036"/>
                </a:lnTo>
                <a:lnTo>
                  <a:pt x="7620" y="669036"/>
                </a:lnTo>
                <a:lnTo>
                  <a:pt x="8382" y="669798"/>
                </a:lnTo>
                <a:lnTo>
                  <a:pt x="13716" y="669798"/>
                </a:lnTo>
                <a:lnTo>
                  <a:pt x="55761" y="652210"/>
                </a:lnTo>
                <a:lnTo>
                  <a:pt x="95803" y="627234"/>
                </a:lnTo>
                <a:lnTo>
                  <a:pt x="133518" y="596286"/>
                </a:lnTo>
                <a:lnTo>
                  <a:pt x="168582" y="560784"/>
                </a:lnTo>
                <a:lnTo>
                  <a:pt x="200671" y="522144"/>
                </a:lnTo>
                <a:lnTo>
                  <a:pt x="229460" y="481785"/>
                </a:lnTo>
                <a:lnTo>
                  <a:pt x="254626" y="441122"/>
                </a:lnTo>
                <a:lnTo>
                  <a:pt x="275844" y="401574"/>
                </a:lnTo>
                <a:lnTo>
                  <a:pt x="298943" y="352862"/>
                </a:lnTo>
                <a:lnTo>
                  <a:pt x="319055" y="302787"/>
                </a:lnTo>
                <a:lnTo>
                  <a:pt x="336289" y="251593"/>
                </a:lnTo>
                <a:lnTo>
                  <a:pt x="350759" y="199522"/>
                </a:lnTo>
                <a:lnTo>
                  <a:pt x="362577" y="146819"/>
                </a:lnTo>
                <a:lnTo>
                  <a:pt x="371856" y="93726"/>
                </a:lnTo>
                <a:lnTo>
                  <a:pt x="377418" y="52673"/>
                </a:lnTo>
                <a:lnTo>
                  <a:pt x="381762" y="11429"/>
                </a:lnTo>
                <a:lnTo>
                  <a:pt x="381762" y="9144"/>
                </a:lnTo>
                <a:lnTo>
                  <a:pt x="381000" y="7620"/>
                </a:lnTo>
                <a:lnTo>
                  <a:pt x="381000" y="6858"/>
                </a:lnTo>
                <a:lnTo>
                  <a:pt x="380238" y="6096"/>
                </a:lnTo>
                <a:lnTo>
                  <a:pt x="380238" y="5334"/>
                </a:lnTo>
                <a:lnTo>
                  <a:pt x="379476" y="3810"/>
                </a:lnTo>
                <a:lnTo>
                  <a:pt x="378714" y="3048"/>
                </a:lnTo>
                <a:lnTo>
                  <a:pt x="377190" y="3048"/>
                </a:lnTo>
                <a:lnTo>
                  <a:pt x="374904" y="762"/>
                </a:lnTo>
                <a:close/>
              </a:path>
              <a:path w="382270" h="669925">
                <a:moveTo>
                  <a:pt x="371856" y="0"/>
                </a:moveTo>
                <a:lnTo>
                  <a:pt x="370332" y="0"/>
                </a:lnTo>
                <a:lnTo>
                  <a:pt x="369570" y="762"/>
                </a:lnTo>
                <a:lnTo>
                  <a:pt x="372618" y="762"/>
                </a:lnTo>
                <a:lnTo>
                  <a:pt x="371856" y="0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 sz="1500"/>
          </a:p>
        </p:txBody>
      </p:sp>
      <p:sp>
        <p:nvSpPr>
          <p:cNvPr id="18" name="bk object 18"/>
          <p:cNvSpPr/>
          <p:nvPr/>
        </p:nvSpPr>
        <p:spPr>
          <a:xfrm>
            <a:off x="3845822" y="1696255"/>
            <a:ext cx="289034" cy="3218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/>
          </a:p>
        </p:txBody>
      </p:sp>
      <p:sp>
        <p:nvSpPr>
          <p:cNvPr id="19" name="bk object 19"/>
          <p:cNvSpPr/>
          <p:nvPr/>
        </p:nvSpPr>
        <p:spPr>
          <a:xfrm>
            <a:off x="3429393" y="1696925"/>
            <a:ext cx="2084012" cy="14951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1459" y="946164"/>
            <a:ext cx="378084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188" y="2278380"/>
            <a:ext cx="61773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680" y="9212580"/>
            <a:ext cx="2196404" cy="25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188" y="9212580"/>
            <a:ext cx="1578665" cy="25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41910" y="9212580"/>
            <a:ext cx="1578665" cy="25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905" y="3966685"/>
            <a:ext cx="5526029" cy="107603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algn="ctr">
              <a:lnSpc>
                <a:spcPts val="1547"/>
              </a:lnSpc>
              <a:spcBef>
                <a:spcPts val="91"/>
              </a:spcBef>
            </a:pPr>
            <a:r>
              <a:rPr sz="1500" spc="-5" dirty="0">
                <a:latin typeface="Times New Roman"/>
                <a:cs typeface="Times New Roman"/>
              </a:rPr>
              <a:t>Středočeský kraj, ZŠ Benešov, Jiráskova 888, </a:t>
            </a:r>
            <a:endParaRPr sz="1500" dirty="0">
              <a:latin typeface="Times New Roman"/>
              <a:cs typeface="Times New Roman"/>
            </a:endParaRPr>
          </a:p>
          <a:p>
            <a:pPr marL="673149" marR="665657" algn="ctr">
              <a:lnSpc>
                <a:spcPts val="1507"/>
              </a:lnSpc>
              <a:spcBef>
                <a:spcPts val="77"/>
              </a:spcBef>
            </a:pPr>
            <a:r>
              <a:rPr sz="1500" dirty="0">
                <a:latin typeface="Times New Roman"/>
                <a:cs typeface="Times New Roman"/>
              </a:rPr>
              <a:t>Dům </a:t>
            </a:r>
            <a:r>
              <a:rPr sz="1500" spc="-5" dirty="0">
                <a:latin typeface="Times New Roman"/>
                <a:cs typeface="Times New Roman"/>
              </a:rPr>
              <a:t>dětí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5" dirty="0">
                <a:latin typeface="Times New Roman"/>
                <a:cs typeface="Times New Roman"/>
              </a:rPr>
              <a:t>mládeže Benešov, </a:t>
            </a:r>
            <a:r>
              <a:rPr lang="cs-CZ" sz="1500" spc="-5" dirty="0">
                <a:latin typeface="Times New Roman"/>
                <a:cs typeface="Times New Roman"/>
              </a:rPr>
              <a:t>MSZ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 err="1">
                <a:latin typeface="Times New Roman"/>
                <a:cs typeface="Times New Roman"/>
              </a:rPr>
              <a:t>Benešov</a:t>
            </a:r>
            <a:r>
              <a:rPr lang="cs-CZ" sz="1500" spc="-5" dirty="0">
                <a:latin typeface="Times New Roman"/>
                <a:cs typeface="Times New Roman"/>
              </a:rPr>
              <a:t> s.r.o.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endParaRPr lang="cs-CZ" sz="1500" spc="-5" dirty="0">
              <a:latin typeface="Times New Roman"/>
              <a:cs typeface="Times New Roman"/>
            </a:endParaRPr>
          </a:p>
          <a:p>
            <a:pPr marL="673149" marR="665657" algn="ctr">
              <a:lnSpc>
                <a:spcPts val="1507"/>
              </a:lnSpc>
              <a:spcBef>
                <a:spcPts val="77"/>
              </a:spcBef>
            </a:pPr>
            <a:r>
              <a:rPr sz="1500" spc="-5" dirty="0" err="1">
                <a:latin typeface="Times New Roman"/>
                <a:cs typeface="Times New Roman"/>
              </a:rPr>
              <a:t>pořádají</a:t>
            </a:r>
            <a:endParaRPr sz="1500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153" algn="ctr"/>
            <a:r>
              <a:rPr sz="1500" spc="-5" dirty="0">
                <a:latin typeface="Times New Roman"/>
                <a:cs typeface="Times New Roman"/>
              </a:rPr>
              <a:t>plavecko </a:t>
            </a:r>
            <a:r>
              <a:rPr sz="1500" dirty="0">
                <a:latin typeface="Times New Roman"/>
                <a:cs typeface="Times New Roman"/>
              </a:rPr>
              <a:t>- </a:t>
            </a:r>
            <a:r>
              <a:rPr sz="1500" spc="-5" dirty="0">
                <a:latin typeface="Times New Roman"/>
                <a:cs typeface="Times New Roman"/>
              </a:rPr>
              <a:t>běžecké </a:t>
            </a:r>
            <a:r>
              <a:rPr sz="1500" spc="-5" dirty="0" err="1">
                <a:latin typeface="Times New Roman"/>
                <a:cs typeface="Times New Roman"/>
              </a:rPr>
              <a:t>závody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lang="cs-CZ" sz="1500" spc="-5" dirty="0">
                <a:latin typeface="Times New Roman"/>
                <a:cs typeface="Times New Roman"/>
              </a:rPr>
              <a:t>žákyň a </a:t>
            </a:r>
            <a:r>
              <a:rPr sz="1500" spc="-5" dirty="0" err="1">
                <a:latin typeface="Times New Roman"/>
                <a:cs typeface="Times New Roman"/>
              </a:rPr>
              <a:t>žáků</a:t>
            </a:r>
            <a:r>
              <a:rPr sz="1500" spc="-5" dirty="0">
                <a:latin typeface="Times New Roman"/>
                <a:cs typeface="Times New Roman"/>
              </a:rPr>
              <a:t> základních</a:t>
            </a:r>
            <a:r>
              <a:rPr sz="1500" spc="14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škol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1905" y="6539546"/>
            <a:ext cx="5526029" cy="24247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 algn="ctr">
              <a:spcBef>
                <a:spcPts val="91"/>
              </a:spcBef>
            </a:pPr>
            <a:r>
              <a:rPr lang="cs-CZ" sz="1500" b="1" dirty="0">
                <a:latin typeface="Times New Roman"/>
                <a:cs typeface="Times New Roman"/>
              </a:rPr>
              <a:t>Krytý p</a:t>
            </a:r>
            <a:r>
              <a:rPr sz="1500" b="1" dirty="0" err="1">
                <a:latin typeface="Times New Roman"/>
                <a:cs typeface="Times New Roman"/>
              </a:rPr>
              <a:t>lavecký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5" dirty="0" err="1">
                <a:latin typeface="Times New Roman"/>
                <a:cs typeface="Times New Roman"/>
              </a:rPr>
              <a:t>bazén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lang="cs-CZ" sz="1500" b="1" spc="-5" dirty="0">
                <a:latin typeface="Times New Roman"/>
                <a:cs typeface="Times New Roman"/>
              </a:rPr>
              <a:t>a Městský atletický</a:t>
            </a:r>
            <a:r>
              <a:rPr sz="1500" b="1" spc="-9" dirty="0">
                <a:latin typeface="Times New Roman"/>
                <a:cs typeface="Times New Roman"/>
              </a:rPr>
              <a:t> </a:t>
            </a:r>
            <a:r>
              <a:rPr sz="1500" b="1" spc="-5" dirty="0" err="1">
                <a:latin typeface="Times New Roman"/>
                <a:cs typeface="Times New Roman"/>
              </a:rPr>
              <a:t>stadion</a:t>
            </a:r>
            <a:r>
              <a:rPr lang="cs-CZ" sz="1500" b="1" spc="-5" dirty="0">
                <a:latin typeface="Times New Roman"/>
                <a:cs typeface="Times New Roman"/>
              </a:rPr>
              <a:t> v Benešově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1008530" y="1027493"/>
            <a:ext cx="5117565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245515">
              <a:spcBef>
                <a:spcPts val="91"/>
              </a:spcBef>
            </a:pPr>
            <a:r>
              <a:rPr sz="2904" b="1" spc="-5" dirty="0" err="1">
                <a:latin typeface="Calibri" panose="020F0502020204030204" pitchFamily="34" charset="0"/>
                <a:cs typeface="Calibri" panose="020F0502020204030204" pitchFamily="34" charset="0"/>
              </a:rPr>
              <a:t>Plavecko</a:t>
            </a:r>
            <a:r>
              <a:rPr lang="cs-CZ" sz="2904" b="1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904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sz="2904" b="1" dirty="0" err="1">
                <a:latin typeface="Calibri" panose="020F0502020204030204" pitchFamily="34" charset="0"/>
                <a:cs typeface="Calibri" panose="020F0502020204030204" pitchFamily="34" charset="0"/>
              </a:rPr>
              <a:t>běžecký</a:t>
            </a:r>
            <a:r>
              <a:rPr lang="cs-CZ" sz="2904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904" b="1" dirty="0" err="1">
                <a:latin typeface="Calibri" panose="020F0502020204030204" pitchFamily="34" charset="0"/>
                <a:cs typeface="Calibri" panose="020F0502020204030204" pitchFamily="34" charset="0"/>
              </a:rPr>
              <a:t>pohár</a:t>
            </a:r>
            <a:r>
              <a:rPr lang="cs-CZ" sz="2904" b="1" spc="-4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904" b="1" spc="-5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cs-CZ" sz="2904" b="1" spc="-5" dirty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sz="2904" b="1" spc="-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28596" y="5358862"/>
            <a:ext cx="1683380" cy="91321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68857" rIns="0" bIns="0" rtlCol="0">
            <a:spAutoFit/>
          </a:bodyPr>
          <a:lstStyle/>
          <a:p>
            <a:pPr marL="11527">
              <a:spcBef>
                <a:spcPts val="1330"/>
              </a:spcBef>
            </a:pPr>
            <a:r>
              <a:rPr lang="cs-CZ" sz="2178" dirty="0">
                <a:solidFill>
                  <a:srgbClr val="FF0000"/>
                </a:solidFill>
                <a:latin typeface="Arial Black"/>
                <a:cs typeface="Arial Black"/>
              </a:rPr>
              <a:t>3</a:t>
            </a:r>
            <a:r>
              <a:rPr sz="2178" dirty="0">
                <a:solidFill>
                  <a:srgbClr val="FF0000"/>
                </a:solidFill>
                <a:latin typeface="Arial Black"/>
                <a:cs typeface="Arial Black"/>
              </a:rPr>
              <a:t>. 4.</a:t>
            </a:r>
            <a:r>
              <a:rPr sz="2178" spc="-86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2178" dirty="0">
                <a:solidFill>
                  <a:srgbClr val="FF0000"/>
                </a:solidFill>
                <a:latin typeface="Arial Black"/>
                <a:cs typeface="Arial Black"/>
              </a:rPr>
              <a:t>20</a:t>
            </a:r>
            <a:r>
              <a:rPr lang="cs-CZ" sz="2178" dirty="0">
                <a:solidFill>
                  <a:srgbClr val="FF0000"/>
                </a:solidFill>
                <a:latin typeface="Arial Black"/>
                <a:cs typeface="Arial Black"/>
              </a:rPr>
              <a:t>24</a:t>
            </a:r>
            <a:endParaRPr sz="2178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pPr marL="257618">
              <a:spcBef>
                <a:spcPts val="1026"/>
              </a:spcBef>
            </a:pPr>
            <a:r>
              <a:rPr sz="1815" spc="103" dirty="0">
                <a:latin typeface="Calibri"/>
                <a:cs typeface="Calibri"/>
              </a:rPr>
              <a:t>9:00</a:t>
            </a:r>
            <a:r>
              <a:rPr sz="1815" spc="123" dirty="0">
                <a:latin typeface="Calibri"/>
                <a:cs typeface="Calibri"/>
              </a:rPr>
              <a:t> </a:t>
            </a:r>
            <a:r>
              <a:rPr sz="1815" spc="14" dirty="0">
                <a:latin typeface="Calibri"/>
                <a:cs typeface="Calibri"/>
              </a:rPr>
              <a:t>hodin</a:t>
            </a:r>
            <a:endParaRPr sz="1815" dirty="0">
              <a:latin typeface="Calibri"/>
              <a:cs typeface="Calibri"/>
            </a:endParaRPr>
          </a:p>
        </p:txBody>
      </p:sp>
      <p:pic>
        <p:nvPicPr>
          <p:cNvPr id="43" name="Obrázek 4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3" r="62695" b="41719"/>
          <a:stretch/>
        </p:blipFill>
        <p:spPr>
          <a:xfrm>
            <a:off x="1721224" y="6916859"/>
            <a:ext cx="692062" cy="90908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D38F3F3D-3DF3-4D49-A94D-6E6405E7C1B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06"/>
          <a:stretch/>
        </p:blipFill>
        <p:spPr>
          <a:xfrm>
            <a:off x="659458" y="7960786"/>
            <a:ext cx="4250463" cy="636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939C0BD-34BC-4BA4-9A68-B1C84D7B8D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687" y="8194063"/>
            <a:ext cx="728247" cy="28496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EFA13FB-A510-458C-BE10-1C9161C33A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8076191"/>
            <a:ext cx="522279" cy="520712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6E15037-E58B-44F1-8139-F44FC4EB2B58}"/>
              </a:ext>
            </a:extLst>
          </p:cNvPr>
          <p:cNvSpPr/>
          <p:nvPr/>
        </p:nvSpPr>
        <p:spPr>
          <a:xfrm>
            <a:off x="2837330" y="7010400"/>
            <a:ext cx="1143000" cy="737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B2173A6-8073-47C4-8075-B899F59340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7199614"/>
            <a:ext cx="1143000" cy="32374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C83CD24E-A6C5-427C-8E9B-862E0DC002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34" t="1467" r="21105" b="40252"/>
          <a:stretch/>
        </p:blipFill>
        <p:spPr>
          <a:xfrm>
            <a:off x="4404374" y="6987697"/>
            <a:ext cx="745594" cy="838246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920AA35B-07E9-46C7-8F96-8FB5B7DC9336}"/>
              </a:ext>
            </a:extLst>
          </p:cNvPr>
          <p:cNvSpPr/>
          <p:nvPr/>
        </p:nvSpPr>
        <p:spPr>
          <a:xfrm>
            <a:off x="1117694" y="8008318"/>
            <a:ext cx="735675" cy="656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30EA41BD-8C64-4470-8B81-1660628C8B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402" y="8056646"/>
            <a:ext cx="575967" cy="5402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57</Words>
  <Application>Microsoft Office PowerPoint</Application>
  <PresentationFormat>A4 (210 ×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 Black</vt:lpstr>
      <vt:lpstr>Calibri</vt:lpstr>
      <vt:lpstr>Candara</vt:lpstr>
      <vt:lpstr>Times New Roman</vt:lpstr>
      <vt:lpstr>Office Theme</vt:lpstr>
      <vt:lpstr>Plavecko – běžecký pohár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Plavecko - běžecký pohár 2019</dc:title>
  <dc:creator>ZS</dc:creator>
  <cp:lastModifiedBy>107871</cp:lastModifiedBy>
  <cp:revision>18</cp:revision>
  <dcterms:created xsi:type="dcterms:W3CDTF">2020-03-09T13:30:26Z</dcterms:created>
  <dcterms:modified xsi:type="dcterms:W3CDTF">2024-01-23T07:01:33Z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2015-03-25T00:00:00Z</vt:filetime>
  </property>
  <property fmtid="{D5CDD505-2E9C-101B-9397-08002B2CF9AE}" pid="3" name="Creator">
    <vt:lpwstr>Acrobat PDFMaker 7.0 pro Word</vt:lpwstr>
  </property>
  <property fmtid="{D5CDD505-2E9C-101B-9397-08002B2CF9AE}" pid="4" name="LastSaved">
    <vt:filetime>2020-03-09T00:00:00Z</vt:filetime>
  </property>
</Properties>
</file>