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media/image4.jpg" ContentType="image/jpeg"/>
  <Override PartName="/ppt/media/image5.jpg" ContentType="image/jpeg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6858000" cy="9906000" type="A4"/>
  <p:notesSz cx="7556500" cy="10693400"/>
  <p:defaultTextStyle>
    <a:defPPr>
      <a:defRPr lang="cs-CZ"/>
    </a:defPPr>
    <a:lvl1pPr marL="0" algn="l" defTabSz="839876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1pPr>
    <a:lvl2pPr marL="419938" algn="l" defTabSz="839876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2pPr>
    <a:lvl3pPr marL="839876" algn="l" defTabSz="839876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3pPr>
    <a:lvl4pPr marL="1259815" algn="l" defTabSz="839876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4pPr>
    <a:lvl5pPr marL="1679753" algn="l" defTabSz="839876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5pPr>
    <a:lvl6pPr marL="2099691" algn="l" defTabSz="839876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6pPr>
    <a:lvl7pPr marL="2519629" algn="l" defTabSz="839876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7pPr>
    <a:lvl8pPr marL="2939567" algn="l" defTabSz="839876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8pPr>
    <a:lvl9pPr marL="3359506" algn="l" defTabSz="839876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668" userDrawn="1">
          <p15:clr>
            <a:srgbClr val="A4A3A4"/>
          </p15:clr>
        </p15:guide>
        <p15:guide id="2" pos="19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803" autoAdjust="0"/>
    <p:restoredTop sz="94662" autoAdjust="0"/>
  </p:normalViewPr>
  <p:slideViewPr>
    <p:cSldViewPr snapToGrid="0">
      <p:cViewPr varScale="1">
        <p:scale>
          <a:sx n="107" d="100"/>
          <a:sy n="107" d="100"/>
        </p:scale>
        <p:origin x="3528" y="114"/>
      </p:cViewPr>
      <p:guideLst>
        <p:guide orient="horz" pos="2668"/>
        <p:guide pos="19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14782" y="3070860"/>
            <a:ext cx="5834198" cy="3693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029565" y="5547360"/>
            <a:ext cx="4804634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1/23/2024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541459" y="946164"/>
            <a:ext cx="3780844" cy="335156"/>
          </a:xfrm>
        </p:spPr>
        <p:txBody>
          <a:bodyPr lIns="0" tIns="0" rIns="0" bIns="0"/>
          <a:lstStyle>
            <a:lvl1pPr>
              <a:defRPr sz="2178" b="0" i="0">
                <a:solidFill>
                  <a:schemeClr val="tx1"/>
                </a:solidFill>
                <a:latin typeface="Candara"/>
                <a:cs typeface="Candar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1/23/2024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541459" y="946164"/>
            <a:ext cx="3780844" cy="335156"/>
          </a:xfrm>
        </p:spPr>
        <p:txBody>
          <a:bodyPr lIns="0" tIns="0" rIns="0" bIns="0"/>
          <a:lstStyle>
            <a:lvl1pPr>
              <a:defRPr sz="2178" b="0" i="0">
                <a:solidFill>
                  <a:schemeClr val="tx1"/>
                </a:solidFill>
                <a:latin typeface="Candara"/>
                <a:cs typeface="Candar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43188" y="2278380"/>
            <a:ext cx="2985736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534838" y="2278380"/>
            <a:ext cx="2985736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1/23/2024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541459" y="946164"/>
            <a:ext cx="3780844" cy="335156"/>
          </a:xfrm>
        </p:spPr>
        <p:txBody>
          <a:bodyPr lIns="0" tIns="0" rIns="0" bIns="0"/>
          <a:lstStyle>
            <a:lvl1pPr>
              <a:defRPr sz="2178" b="0" i="0">
                <a:solidFill>
                  <a:schemeClr val="tx1"/>
                </a:solidFill>
                <a:latin typeface="Candara"/>
                <a:cs typeface="Candar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1/23/2024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1/23/2024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1188106" y="2225670"/>
            <a:ext cx="1947441" cy="1172103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500"/>
          </a:p>
        </p:txBody>
      </p:sp>
      <p:sp>
        <p:nvSpPr>
          <p:cNvPr id="17" name="bk object 17"/>
          <p:cNvSpPr/>
          <p:nvPr/>
        </p:nvSpPr>
        <p:spPr>
          <a:xfrm>
            <a:off x="3262794" y="2981683"/>
            <a:ext cx="346934" cy="620596"/>
          </a:xfrm>
          <a:custGeom>
            <a:avLst/>
            <a:gdLst/>
            <a:ahLst/>
            <a:cxnLst/>
            <a:rect l="l" t="t" r="r" b="b"/>
            <a:pathLst>
              <a:path w="382270" h="669925">
                <a:moveTo>
                  <a:pt x="374904" y="762"/>
                </a:moveTo>
                <a:lnTo>
                  <a:pt x="367284" y="762"/>
                </a:lnTo>
                <a:lnTo>
                  <a:pt x="366522" y="1524"/>
                </a:lnTo>
                <a:lnTo>
                  <a:pt x="364998" y="1524"/>
                </a:lnTo>
                <a:lnTo>
                  <a:pt x="361188" y="5334"/>
                </a:lnTo>
                <a:lnTo>
                  <a:pt x="361188" y="6096"/>
                </a:lnTo>
                <a:lnTo>
                  <a:pt x="360426" y="6858"/>
                </a:lnTo>
                <a:lnTo>
                  <a:pt x="360426" y="8382"/>
                </a:lnTo>
                <a:lnTo>
                  <a:pt x="359664" y="9144"/>
                </a:lnTo>
                <a:lnTo>
                  <a:pt x="355995" y="42875"/>
                </a:lnTo>
                <a:lnTo>
                  <a:pt x="346557" y="112453"/>
                </a:lnTo>
                <a:lnTo>
                  <a:pt x="328473" y="194672"/>
                </a:lnTo>
                <a:lnTo>
                  <a:pt x="314829" y="243476"/>
                </a:lnTo>
                <a:lnTo>
                  <a:pt x="298805" y="291673"/>
                </a:lnTo>
                <a:lnTo>
                  <a:pt x="280288" y="338978"/>
                </a:lnTo>
                <a:lnTo>
                  <a:pt x="259165" y="385110"/>
                </a:lnTo>
                <a:lnTo>
                  <a:pt x="235323" y="429785"/>
                </a:lnTo>
                <a:lnTo>
                  <a:pt x="208647" y="472720"/>
                </a:lnTo>
                <a:lnTo>
                  <a:pt x="179026" y="513634"/>
                </a:lnTo>
                <a:lnTo>
                  <a:pt x="146344" y="552243"/>
                </a:lnTo>
                <a:lnTo>
                  <a:pt x="110490" y="588264"/>
                </a:lnTo>
                <a:lnTo>
                  <a:pt x="78514" y="612886"/>
                </a:lnTo>
                <a:lnTo>
                  <a:pt x="44196" y="633984"/>
                </a:lnTo>
                <a:lnTo>
                  <a:pt x="8382" y="648462"/>
                </a:lnTo>
                <a:lnTo>
                  <a:pt x="6858" y="648462"/>
                </a:lnTo>
                <a:lnTo>
                  <a:pt x="5334" y="649986"/>
                </a:lnTo>
                <a:lnTo>
                  <a:pt x="3810" y="649986"/>
                </a:lnTo>
                <a:lnTo>
                  <a:pt x="2286" y="651510"/>
                </a:lnTo>
                <a:lnTo>
                  <a:pt x="2286" y="652272"/>
                </a:lnTo>
                <a:lnTo>
                  <a:pt x="1524" y="653034"/>
                </a:lnTo>
                <a:lnTo>
                  <a:pt x="762" y="654558"/>
                </a:lnTo>
                <a:lnTo>
                  <a:pt x="762" y="655320"/>
                </a:lnTo>
                <a:lnTo>
                  <a:pt x="0" y="656082"/>
                </a:lnTo>
                <a:lnTo>
                  <a:pt x="0" y="660654"/>
                </a:lnTo>
                <a:lnTo>
                  <a:pt x="762" y="661416"/>
                </a:lnTo>
                <a:lnTo>
                  <a:pt x="762" y="662940"/>
                </a:lnTo>
                <a:lnTo>
                  <a:pt x="1524" y="663702"/>
                </a:lnTo>
                <a:lnTo>
                  <a:pt x="1524" y="664464"/>
                </a:lnTo>
                <a:lnTo>
                  <a:pt x="2286" y="665988"/>
                </a:lnTo>
                <a:lnTo>
                  <a:pt x="3810" y="667512"/>
                </a:lnTo>
                <a:lnTo>
                  <a:pt x="4572" y="667512"/>
                </a:lnTo>
                <a:lnTo>
                  <a:pt x="5334" y="668274"/>
                </a:lnTo>
                <a:lnTo>
                  <a:pt x="6858" y="669036"/>
                </a:lnTo>
                <a:lnTo>
                  <a:pt x="7620" y="669036"/>
                </a:lnTo>
                <a:lnTo>
                  <a:pt x="8382" y="669798"/>
                </a:lnTo>
                <a:lnTo>
                  <a:pt x="13716" y="669798"/>
                </a:lnTo>
                <a:lnTo>
                  <a:pt x="55761" y="652210"/>
                </a:lnTo>
                <a:lnTo>
                  <a:pt x="95803" y="627234"/>
                </a:lnTo>
                <a:lnTo>
                  <a:pt x="133518" y="596286"/>
                </a:lnTo>
                <a:lnTo>
                  <a:pt x="168582" y="560784"/>
                </a:lnTo>
                <a:lnTo>
                  <a:pt x="200671" y="522144"/>
                </a:lnTo>
                <a:lnTo>
                  <a:pt x="229460" y="481785"/>
                </a:lnTo>
                <a:lnTo>
                  <a:pt x="254626" y="441122"/>
                </a:lnTo>
                <a:lnTo>
                  <a:pt x="275844" y="401574"/>
                </a:lnTo>
                <a:lnTo>
                  <a:pt x="298943" y="352862"/>
                </a:lnTo>
                <a:lnTo>
                  <a:pt x="319055" y="302787"/>
                </a:lnTo>
                <a:lnTo>
                  <a:pt x="336289" y="251593"/>
                </a:lnTo>
                <a:lnTo>
                  <a:pt x="350759" y="199522"/>
                </a:lnTo>
                <a:lnTo>
                  <a:pt x="362577" y="146819"/>
                </a:lnTo>
                <a:lnTo>
                  <a:pt x="371856" y="93726"/>
                </a:lnTo>
                <a:lnTo>
                  <a:pt x="377418" y="52673"/>
                </a:lnTo>
                <a:lnTo>
                  <a:pt x="381762" y="11429"/>
                </a:lnTo>
                <a:lnTo>
                  <a:pt x="381762" y="9144"/>
                </a:lnTo>
                <a:lnTo>
                  <a:pt x="381000" y="7620"/>
                </a:lnTo>
                <a:lnTo>
                  <a:pt x="381000" y="6858"/>
                </a:lnTo>
                <a:lnTo>
                  <a:pt x="380238" y="6096"/>
                </a:lnTo>
                <a:lnTo>
                  <a:pt x="380238" y="5334"/>
                </a:lnTo>
                <a:lnTo>
                  <a:pt x="379476" y="3810"/>
                </a:lnTo>
                <a:lnTo>
                  <a:pt x="378714" y="3048"/>
                </a:lnTo>
                <a:lnTo>
                  <a:pt x="377190" y="3048"/>
                </a:lnTo>
                <a:lnTo>
                  <a:pt x="374904" y="762"/>
                </a:lnTo>
                <a:close/>
              </a:path>
              <a:path w="382270" h="669925">
                <a:moveTo>
                  <a:pt x="371856" y="0"/>
                </a:moveTo>
                <a:lnTo>
                  <a:pt x="370332" y="0"/>
                </a:lnTo>
                <a:lnTo>
                  <a:pt x="369570" y="762"/>
                </a:lnTo>
                <a:lnTo>
                  <a:pt x="372618" y="762"/>
                </a:lnTo>
                <a:lnTo>
                  <a:pt x="371856" y="0"/>
                </a:lnTo>
                <a:close/>
              </a:path>
            </a:pathLst>
          </a:custGeom>
          <a:solidFill>
            <a:srgbClr val="1F1A17"/>
          </a:solidFill>
        </p:spPr>
        <p:txBody>
          <a:bodyPr wrap="square" lIns="0" tIns="0" rIns="0" bIns="0" rtlCol="0"/>
          <a:lstStyle/>
          <a:p>
            <a:endParaRPr sz="1500"/>
          </a:p>
        </p:txBody>
      </p:sp>
      <p:sp>
        <p:nvSpPr>
          <p:cNvPr id="18" name="bk object 18"/>
          <p:cNvSpPr/>
          <p:nvPr/>
        </p:nvSpPr>
        <p:spPr>
          <a:xfrm>
            <a:off x="3845822" y="1696255"/>
            <a:ext cx="289034" cy="321885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500"/>
          </a:p>
        </p:txBody>
      </p:sp>
      <p:sp>
        <p:nvSpPr>
          <p:cNvPr id="19" name="bk object 19"/>
          <p:cNvSpPr/>
          <p:nvPr/>
        </p:nvSpPr>
        <p:spPr>
          <a:xfrm>
            <a:off x="3429393" y="1696925"/>
            <a:ext cx="2084012" cy="1495112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500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541459" y="946164"/>
            <a:ext cx="3780844" cy="3693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chemeClr val="tx1"/>
                </a:solidFill>
                <a:latin typeface="Candara"/>
                <a:cs typeface="Candar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43188" y="2278380"/>
            <a:ext cx="6177387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333680" y="9212580"/>
            <a:ext cx="2196404" cy="2543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43188" y="9212580"/>
            <a:ext cx="1578665" cy="2543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1/23/2024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4941910" y="9212580"/>
            <a:ext cx="1578665" cy="2543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14955">
        <a:defRPr>
          <a:latin typeface="+mn-lt"/>
          <a:ea typeface="+mn-ea"/>
          <a:cs typeface="+mn-cs"/>
        </a:defRPr>
      </a:lvl2pPr>
      <a:lvl3pPr marL="829909">
        <a:defRPr>
          <a:latin typeface="+mn-lt"/>
          <a:ea typeface="+mn-ea"/>
          <a:cs typeface="+mn-cs"/>
        </a:defRPr>
      </a:lvl3pPr>
      <a:lvl4pPr marL="1244864">
        <a:defRPr>
          <a:latin typeface="+mn-lt"/>
          <a:ea typeface="+mn-ea"/>
          <a:cs typeface="+mn-cs"/>
        </a:defRPr>
      </a:lvl4pPr>
      <a:lvl5pPr marL="1659819">
        <a:defRPr>
          <a:latin typeface="+mn-lt"/>
          <a:ea typeface="+mn-ea"/>
          <a:cs typeface="+mn-cs"/>
        </a:defRPr>
      </a:lvl5pPr>
      <a:lvl6pPr marL="2074774">
        <a:defRPr>
          <a:latin typeface="+mn-lt"/>
          <a:ea typeface="+mn-ea"/>
          <a:cs typeface="+mn-cs"/>
        </a:defRPr>
      </a:lvl6pPr>
      <a:lvl7pPr marL="2489728">
        <a:defRPr>
          <a:latin typeface="+mn-lt"/>
          <a:ea typeface="+mn-ea"/>
          <a:cs typeface="+mn-cs"/>
        </a:defRPr>
      </a:lvl7pPr>
      <a:lvl8pPr marL="2904683">
        <a:defRPr>
          <a:latin typeface="+mn-lt"/>
          <a:ea typeface="+mn-ea"/>
          <a:cs typeface="+mn-cs"/>
        </a:defRPr>
      </a:lvl8pPr>
      <a:lvl9pPr marL="3319638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14955">
        <a:defRPr>
          <a:latin typeface="+mn-lt"/>
          <a:ea typeface="+mn-ea"/>
          <a:cs typeface="+mn-cs"/>
        </a:defRPr>
      </a:lvl2pPr>
      <a:lvl3pPr marL="829909">
        <a:defRPr>
          <a:latin typeface="+mn-lt"/>
          <a:ea typeface="+mn-ea"/>
          <a:cs typeface="+mn-cs"/>
        </a:defRPr>
      </a:lvl3pPr>
      <a:lvl4pPr marL="1244864">
        <a:defRPr>
          <a:latin typeface="+mn-lt"/>
          <a:ea typeface="+mn-ea"/>
          <a:cs typeface="+mn-cs"/>
        </a:defRPr>
      </a:lvl4pPr>
      <a:lvl5pPr marL="1659819">
        <a:defRPr>
          <a:latin typeface="+mn-lt"/>
          <a:ea typeface="+mn-ea"/>
          <a:cs typeface="+mn-cs"/>
        </a:defRPr>
      </a:lvl5pPr>
      <a:lvl6pPr marL="2074774">
        <a:defRPr>
          <a:latin typeface="+mn-lt"/>
          <a:ea typeface="+mn-ea"/>
          <a:cs typeface="+mn-cs"/>
        </a:defRPr>
      </a:lvl6pPr>
      <a:lvl7pPr marL="2489728">
        <a:defRPr>
          <a:latin typeface="+mn-lt"/>
          <a:ea typeface="+mn-ea"/>
          <a:cs typeface="+mn-cs"/>
        </a:defRPr>
      </a:lvl7pPr>
      <a:lvl8pPr marL="2904683">
        <a:defRPr>
          <a:latin typeface="+mn-lt"/>
          <a:ea typeface="+mn-ea"/>
          <a:cs typeface="+mn-cs"/>
        </a:defRPr>
      </a:lvl8pPr>
      <a:lvl9pPr marL="3319638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31905" y="3966685"/>
            <a:ext cx="5526029" cy="1076033"/>
          </a:xfrm>
          <a:prstGeom prst="rect">
            <a:avLst/>
          </a:prstGeom>
        </p:spPr>
        <p:txBody>
          <a:bodyPr vert="horz" wrap="square" lIns="0" tIns="11526" rIns="0" bIns="0" rtlCol="0">
            <a:spAutoFit/>
          </a:bodyPr>
          <a:lstStyle/>
          <a:p>
            <a:pPr algn="ctr">
              <a:lnSpc>
                <a:spcPts val="1547"/>
              </a:lnSpc>
              <a:spcBef>
                <a:spcPts val="91"/>
              </a:spcBef>
            </a:pPr>
            <a:r>
              <a:rPr sz="1500" spc="-5" dirty="0">
                <a:latin typeface="Times New Roman"/>
                <a:cs typeface="Times New Roman"/>
              </a:rPr>
              <a:t>Středočeský kraj, ZŠ Benešov, Jiráskova 888, </a:t>
            </a:r>
            <a:endParaRPr sz="1500" dirty="0">
              <a:latin typeface="Times New Roman"/>
              <a:cs typeface="Times New Roman"/>
            </a:endParaRPr>
          </a:p>
          <a:p>
            <a:pPr marL="673149" marR="665657" algn="ctr">
              <a:lnSpc>
                <a:spcPts val="1507"/>
              </a:lnSpc>
              <a:spcBef>
                <a:spcPts val="77"/>
              </a:spcBef>
            </a:pPr>
            <a:r>
              <a:rPr sz="1500" dirty="0">
                <a:latin typeface="Times New Roman"/>
                <a:cs typeface="Times New Roman"/>
              </a:rPr>
              <a:t>Dům </a:t>
            </a:r>
            <a:r>
              <a:rPr sz="1500" spc="-5" dirty="0">
                <a:latin typeface="Times New Roman"/>
                <a:cs typeface="Times New Roman"/>
              </a:rPr>
              <a:t>dětí </a:t>
            </a:r>
            <a:r>
              <a:rPr sz="1500" dirty="0">
                <a:latin typeface="Times New Roman"/>
                <a:cs typeface="Times New Roman"/>
              </a:rPr>
              <a:t>a </a:t>
            </a:r>
            <a:r>
              <a:rPr sz="1500" spc="-5" dirty="0">
                <a:latin typeface="Times New Roman"/>
                <a:cs typeface="Times New Roman"/>
              </a:rPr>
              <a:t>mládeže Benešov, </a:t>
            </a:r>
            <a:r>
              <a:rPr lang="cs-CZ" sz="1500" spc="-5" dirty="0">
                <a:latin typeface="Times New Roman"/>
                <a:cs typeface="Times New Roman"/>
              </a:rPr>
              <a:t>MSZ</a:t>
            </a:r>
            <a:r>
              <a:rPr sz="1500" dirty="0">
                <a:latin typeface="Times New Roman"/>
                <a:cs typeface="Times New Roman"/>
              </a:rPr>
              <a:t> </a:t>
            </a:r>
            <a:r>
              <a:rPr sz="1500" spc="-5" dirty="0" err="1">
                <a:latin typeface="Times New Roman"/>
                <a:cs typeface="Times New Roman"/>
              </a:rPr>
              <a:t>Benešov</a:t>
            </a:r>
            <a:r>
              <a:rPr lang="cs-CZ" sz="1500" spc="-5" dirty="0">
                <a:latin typeface="Times New Roman"/>
                <a:cs typeface="Times New Roman"/>
              </a:rPr>
              <a:t> s.r.o.</a:t>
            </a:r>
            <a:r>
              <a:rPr sz="1500" spc="-5" dirty="0">
                <a:latin typeface="Times New Roman"/>
                <a:cs typeface="Times New Roman"/>
              </a:rPr>
              <a:t> </a:t>
            </a:r>
            <a:endParaRPr lang="cs-CZ" sz="1500" spc="-5" dirty="0">
              <a:latin typeface="Times New Roman"/>
              <a:cs typeface="Times New Roman"/>
            </a:endParaRPr>
          </a:p>
          <a:p>
            <a:pPr marL="673149" marR="665657" algn="ctr">
              <a:lnSpc>
                <a:spcPts val="1507"/>
              </a:lnSpc>
              <a:spcBef>
                <a:spcPts val="77"/>
              </a:spcBef>
            </a:pPr>
            <a:r>
              <a:rPr sz="1500" spc="-5" dirty="0" err="1">
                <a:latin typeface="Times New Roman"/>
                <a:cs typeface="Times New Roman"/>
              </a:rPr>
              <a:t>pořádají</a:t>
            </a:r>
            <a:endParaRPr sz="1500" dirty="0">
              <a:latin typeface="Times New Roman"/>
              <a:cs typeface="Times New Roman"/>
            </a:endParaRPr>
          </a:p>
          <a:p>
            <a:pPr>
              <a:spcBef>
                <a:spcPts val="5"/>
              </a:spcBef>
            </a:pPr>
            <a:endParaRPr sz="1500" dirty="0">
              <a:latin typeface="Times New Roman"/>
              <a:cs typeface="Times New Roman"/>
            </a:endParaRPr>
          </a:p>
          <a:p>
            <a:pPr marL="1153" algn="ctr"/>
            <a:r>
              <a:rPr sz="1500" spc="-5" dirty="0">
                <a:latin typeface="Times New Roman"/>
                <a:cs typeface="Times New Roman"/>
              </a:rPr>
              <a:t>plavecko </a:t>
            </a:r>
            <a:r>
              <a:rPr sz="1500" dirty="0">
                <a:latin typeface="Times New Roman"/>
                <a:cs typeface="Times New Roman"/>
              </a:rPr>
              <a:t>- </a:t>
            </a:r>
            <a:r>
              <a:rPr sz="1500" spc="-5" dirty="0">
                <a:latin typeface="Times New Roman"/>
                <a:cs typeface="Times New Roman"/>
              </a:rPr>
              <a:t>běžecké </a:t>
            </a:r>
            <a:r>
              <a:rPr sz="1500" spc="-5" dirty="0" err="1">
                <a:latin typeface="Times New Roman"/>
                <a:cs typeface="Times New Roman"/>
              </a:rPr>
              <a:t>závody</a:t>
            </a:r>
            <a:r>
              <a:rPr sz="1500" spc="-5" dirty="0">
                <a:latin typeface="Times New Roman"/>
                <a:cs typeface="Times New Roman"/>
              </a:rPr>
              <a:t> </a:t>
            </a:r>
            <a:r>
              <a:rPr lang="cs-CZ" sz="1500" spc="-5" dirty="0">
                <a:latin typeface="Times New Roman"/>
                <a:cs typeface="Times New Roman"/>
              </a:rPr>
              <a:t>žákyň a </a:t>
            </a:r>
            <a:r>
              <a:rPr sz="1500" spc="-5" dirty="0" err="1">
                <a:latin typeface="Times New Roman"/>
                <a:cs typeface="Times New Roman"/>
              </a:rPr>
              <a:t>žáků</a:t>
            </a:r>
            <a:r>
              <a:rPr sz="1500" spc="-5" dirty="0">
                <a:latin typeface="Times New Roman"/>
                <a:cs typeface="Times New Roman"/>
              </a:rPr>
              <a:t> základních</a:t>
            </a:r>
            <a:r>
              <a:rPr sz="1500" spc="14" dirty="0">
                <a:latin typeface="Times New Roman"/>
                <a:cs typeface="Times New Roman"/>
              </a:rPr>
              <a:t> </a:t>
            </a:r>
            <a:r>
              <a:rPr sz="1500" spc="-5" dirty="0">
                <a:latin typeface="Times New Roman"/>
                <a:cs typeface="Times New Roman"/>
              </a:rPr>
              <a:t>škol</a:t>
            </a:r>
            <a:endParaRPr sz="1500" dirty="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31905" y="6539546"/>
            <a:ext cx="5526029" cy="242471"/>
          </a:xfrm>
          <a:prstGeom prst="rect">
            <a:avLst/>
          </a:prstGeom>
        </p:spPr>
        <p:txBody>
          <a:bodyPr vert="horz" wrap="square" lIns="0" tIns="11526" rIns="0" bIns="0" rtlCol="0">
            <a:spAutoFit/>
          </a:bodyPr>
          <a:lstStyle/>
          <a:p>
            <a:pPr marL="11527" algn="ctr">
              <a:spcBef>
                <a:spcPts val="91"/>
              </a:spcBef>
            </a:pPr>
            <a:r>
              <a:rPr lang="cs-CZ" sz="1500" b="1" dirty="0">
                <a:latin typeface="Times New Roman"/>
                <a:cs typeface="Times New Roman"/>
              </a:rPr>
              <a:t>Krytý p</a:t>
            </a:r>
            <a:r>
              <a:rPr sz="1500" b="1" dirty="0" err="1">
                <a:latin typeface="Times New Roman"/>
                <a:cs typeface="Times New Roman"/>
              </a:rPr>
              <a:t>lavecký</a:t>
            </a:r>
            <a:r>
              <a:rPr sz="1500" b="1" dirty="0">
                <a:latin typeface="Times New Roman"/>
                <a:cs typeface="Times New Roman"/>
              </a:rPr>
              <a:t> </a:t>
            </a:r>
            <a:r>
              <a:rPr sz="1500" b="1" spc="-5" dirty="0" err="1">
                <a:latin typeface="Times New Roman"/>
                <a:cs typeface="Times New Roman"/>
              </a:rPr>
              <a:t>bazén</a:t>
            </a:r>
            <a:r>
              <a:rPr sz="1500" b="1" spc="-5" dirty="0">
                <a:latin typeface="Times New Roman"/>
                <a:cs typeface="Times New Roman"/>
              </a:rPr>
              <a:t> </a:t>
            </a:r>
            <a:r>
              <a:rPr lang="cs-CZ" sz="1500" b="1" spc="-5" dirty="0">
                <a:latin typeface="Times New Roman"/>
                <a:cs typeface="Times New Roman"/>
              </a:rPr>
              <a:t>a Městský atletický</a:t>
            </a:r>
            <a:r>
              <a:rPr sz="1500" b="1" spc="-9" dirty="0">
                <a:latin typeface="Times New Roman"/>
                <a:cs typeface="Times New Roman"/>
              </a:rPr>
              <a:t> </a:t>
            </a:r>
            <a:r>
              <a:rPr sz="1500" b="1" spc="-5" dirty="0" err="1">
                <a:latin typeface="Times New Roman"/>
                <a:cs typeface="Times New Roman"/>
              </a:rPr>
              <a:t>stadion</a:t>
            </a:r>
            <a:r>
              <a:rPr lang="cs-CZ" sz="1500" b="1" spc="-5" dirty="0">
                <a:latin typeface="Times New Roman"/>
                <a:cs typeface="Times New Roman"/>
              </a:rPr>
              <a:t> v Benešově</a:t>
            </a:r>
            <a:endParaRPr sz="1500" dirty="0">
              <a:latin typeface="Times New Roman"/>
              <a:cs typeface="Times New Roman"/>
            </a:endParaRPr>
          </a:p>
        </p:txBody>
      </p:sp>
      <p:sp>
        <p:nvSpPr>
          <p:cNvPr id="39" name="object 39"/>
          <p:cNvSpPr txBox="1">
            <a:spLocks noGrp="1"/>
          </p:cNvSpPr>
          <p:nvPr>
            <p:ph type="title"/>
          </p:nvPr>
        </p:nvSpPr>
        <p:spPr>
          <a:xfrm>
            <a:off x="1008530" y="1027493"/>
            <a:ext cx="5117565" cy="458556"/>
          </a:xfrm>
          <a:prstGeom prst="rect">
            <a:avLst/>
          </a:prstGeom>
        </p:spPr>
        <p:txBody>
          <a:bodyPr vert="horz" wrap="square" lIns="0" tIns="11526" rIns="0" bIns="0" rtlCol="0">
            <a:spAutoFit/>
          </a:bodyPr>
          <a:lstStyle/>
          <a:p>
            <a:pPr marL="245515">
              <a:spcBef>
                <a:spcPts val="91"/>
              </a:spcBef>
            </a:pPr>
            <a:r>
              <a:rPr sz="2904" b="1" spc="-5" dirty="0" err="1">
                <a:latin typeface="Calibri" panose="020F0502020204030204" pitchFamily="34" charset="0"/>
                <a:cs typeface="Calibri" panose="020F0502020204030204" pitchFamily="34" charset="0"/>
              </a:rPr>
              <a:t>Plavecko</a:t>
            </a:r>
            <a:r>
              <a:rPr lang="cs-CZ" sz="2904" b="1" spc="-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904" b="1" dirty="0">
                <a:latin typeface="Calibri" panose="020F0502020204030204" pitchFamily="34" charset="0"/>
                <a:cs typeface="Calibri" panose="020F0502020204030204" pitchFamily="34" charset="0"/>
              </a:rPr>
              <a:t>– </a:t>
            </a:r>
            <a:r>
              <a:rPr sz="2904" b="1" dirty="0" err="1">
                <a:latin typeface="Calibri" panose="020F0502020204030204" pitchFamily="34" charset="0"/>
                <a:cs typeface="Calibri" panose="020F0502020204030204" pitchFamily="34" charset="0"/>
              </a:rPr>
              <a:t>běžecký</a:t>
            </a:r>
            <a:r>
              <a:rPr lang="cs-CZ" sz="2904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904" b="1" dirty="0" err="1">
                <a:latin typeface="Calibri" panose="020F0502020204030204" pitchFamily="34" charset="0"/>
                <a:cs typeface="Calibri" panose="020F0502020204030204" pitchFamily="34" charset="0"/>
              </a:rPr>
              <a:t>pohár</a:t>
            </a:r>
            <a:r>
              <a:rPr lang="cs-CZ" sz="2904" b="1" spc="-4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904" b="1" spc="-5" dirty="0">
                <a:latin typeface="Calibri" panose="020F0502020204030204" pitchFamily="34" charset="0"/>
                <a:cs typeface="Calibri" panose="020F0502020204030204" pitchFamily="34" charset="0"/>
              </a:rPr>
              <a:t>20</a:t>
            </a:r>
            <a:r>
              <a:rPr lang="cs-CZ" sz="2904" b="1" spc="-5" dirty="0">
                <a:latin typeface="Calibri" panose="020F0502020204030204" pitchFamily="34" charset="0"/>
                <a:cs typeface="Calibri" panose="020F0502020204030204" pitchFamily="34" charset="0"/>
              </a:rPr>
              <a:t>24</a:t>
            </a:r>
            <a:endParaRPr sz="2904" b="1" spc="-5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2628596" y="5358862"/>
            <a:ext cx="1683380" cy="913210"/>
          </a:xfrm>
          <a:prstGeom prst="rect">
            <a:avLst/>
          </a:prstGeom>
          <a:solidFill>
            <a:srgbClr val="FFFF00"/>
          </a:solidFill>
        </p:spPr>
        <p:txBody>
          <a:bodyPr vert="horz" wrap="square" lIns="0" tIns="168857" rIns="0" bIns="0" rtlCol="0">
            <a:spAutoFit/>
          </a:bodyPr>
          <a:lstStyle/>
          <a:p>
            <a:pPr marL="11527">
              <a:spcBef>
                <a:spcPts val="1330"/>
              </a:spcBef>
            </a:pPr>
            <a:r>
              <a:rPr lang="cs-CZ" sz="2178" dirty="0">
                <a:solidFill>
                  <a:srgbClr val="FF0000"/>
                </a:solidFill>
                <a:latin typeface="Arial Black"/>
                <a:cs typeface="Arial Black"/>
              </a:rPr>
              <a:t>3</a:t>
            </a:r>
            <a:r>
              <a:rPr sz="2178" dirty="0">
                <a:solidFill>
                  <a:srgbClr val="FF0000"/>
                </a:solidFill>
                <a:latin typeface="Arial Black"/>
                <a:cs typeface="Arial Black"/>
              </a:rPr>
              <a:t>. 4.</a:t>
            </a:r>
            <a:r>
              <a:rPr sz="2178" spc="-86" dirty="0">
                <a:solidFill>
                  <a:srgbClr val="FF0000"/>
                </a:solidFill>
                <a:latin typeface="Arial Black"/>
                <a:cs typeface="Arial Black"/>
              </a:rPr>
              <a:t> </a:t>
            </a:r>
            <a:r>
              <a:rPr sz="2178" dirty="0">
                <a:solidFill>
                  <a:srgbClr val="FF0000"/>
                </a:solidFill>
                <a:latin typeface="Arial Black"/>
                <a:cs typeface="Arial Black"/>
              </a:rPr>
              <a:t>20</a:t>
            </a:r>
            <a:r>
              <a:rPr lang="cs-CZ" sz="2178" dirty="0">
                <a:solidFill>
                  <a:srgbClr val="FF0000"/>
                </a:solidFill>
                <a:latin typeface="Arial Black"/>
                <a:cs typeface="Arial Black"/>
              </a:rPr>
              <a:t>24</a:t>
            </a:r>
            <a:endParaRPr sz="2178" dirty="0">
              <a:solidFill>
                <a:srgbClr val="FF0000"/>
              </a:solidFill>
              <a:latin typeface="Arial Black"/>
              <a:cs typeface="Arial Black"/>
            </a:endParaRPr>
          </a:p>
          <a:p>
            <a:pPr marL="257618">
              <a:spcBef>
                <a:spcPts val="1026"/>
              </a:spcBef>
            </a:pPr>
            <a:r>
              <a:rPr sz="1815" spc="103" dirty="0">
                <a:latin typeface="Calibri"/>
                <a:cs typeface="Calibri"/>
              </a:rPr>
              <a:t>9:00</a:t>
            </a:r>
            <a:r>
              <a:rPr sz="1815" spc="123" dirty="0">
                <a:latin typeface="Calibri"/>
                <a:cs typeface="Calibri"/>
              </a:rPr>
              <a:t> </a:t>
            </a:r>
            <a:r>
              <a:rPr sz="1815" spc="14" dirty="0">
                <a:latin typeface="Calibri"/>
                <a:cs typeface="Calibri"/>
              </a:rPr>
              <a:t>hodin</a:t>
            </a:r>
            <a:endParaRPr sz="1815" dirty="0">
              <a:latin typeface="Calibri"/>
              <a:cs typeface="Calibri"/>
            </a:endParaRPr>
          </a:p>
        </p:txBody>
      </p:sp>
      <p:pic>
        <p:nvPicPr>
          <p:cNvPr id="43" name="Obrázek 4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933" r="62695" b="41719"/>
          <a:stretch/>
        </p:blipFill>
        <p:spPr>
          <a:xfrm>
            <a:off x="1721224" y="6916859"/>
            <a:ext cx="692062" cy="909084"/>
          </a:xfrm>
          <a:prstGeom prst="rect">
            <a:avLst/>
          </a:prstGeom>
        </p:spPr>
      </p:pic>
      <p:pic>
        <p:nvPicPr>
          <p:cNvPr id="8" name="Obrázek 7">
            <a:extLst>
              <a:ext uri="{FF2B5EF4-FFF2-40B4-BE49-F238E27FC236}">
                <a16:creationId xmlns:a16="http://schemas.microsoft.com/office/drawing/2014/main" id="{D38F3F3D-3DF3-4D49-A94D-6E6405E7C1BF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6806"/>
          <a:stretch/>
        </p:blipFill>
        <p:spPr>
          <a:xfrm>
            <a:off x="659458" y="7960786"/>
            <a:ext cx="4250463" cy="636117"/>
          </a:xfrm>
          <a:prstGeom prst="rect">
            <a:avLst/>
          </a:prstGeom>
        </p:spPr>
      </p:pic>
      <p:pic>
        <p:nvPicPr>
          <p:cNvPr id="9" name="Obrázek 8">
            <a:extLst>
              <a:ext uri="{FF2B5EF4-FFF2-40B4-BE49-F238E27FC236}">
                <a16:creationId xmlns:a16="http://schemas.microsoft.com/office/drawing/2014/main" id="{8939C0BD-34BC-4BA4-9A68-B1C84D7B8D3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29687" y="8194063"/>
            <a:ext cx="728247" cy="284967"/>
          </a:xfrm>
          <a:prstGeom prst="rect">
            <a:avLst/>
          </a:prstGeom>
        </p:spPr>
      </p:pic>
      <p:pic>
        <p:nvPicPr>
          <p:cNvPr id="11" name="Obrázek 10">
            <a:extLst>
              <a:ext uri="{FF2B5EF4-FFF2-40B4-BE49-F238E27FC236}">
                <a16:creationId xmlns:a16="http://schemas.microsoft.com/office/drawing/2014/main" id="{DEFA13FB-A510-458C-BE10-1C9161C33A41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53000" y="8076191"/>
            <a:ext cx="522279" cy="520712"/>
          </a:xfrm>
          <a:prstGeom prst="rect">
            <a:avLst/>
          </a:prstGeom>
        </p:spPr>
      </p:pic>
      <p:sp>
        <p:nvSpPr>
          <p:cNvPr id="4" name="Obdélník 3">
            <a:extLst>
              <a:ext uri="{FF2B5EF4-FFF2-40B4-BE49-F238E27FC236}">
                <a16:creationId xmlns:a16="http://schemas.microsoft.com/office/drawing/2014/main" id="{96E15037-E58B-44F1-8139-F44FC4EB2B58}"/>
              </a:ext>
            </a:extLst>
          </p:cNvPr>
          <p:cNvSpPr/>
          <p:nvPr/>
        </p:nvSpPr>
        <p:spPr>
          <a:xfrm>
            <a:off x="2837330" y="7010400"/>
            <a:ext cx="1143000" cy="73713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4B2173A6-8073-47C4-8075-B899F593408B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7500" y="7199614"/>
            <a:ext cx="1143000" cy="323740"/>
          </a:xfrm>
          <a:prstGeom prst="rect">
            <a:avLst/>
          </a:prstGeom>
        </p:spPr>
      </p:pic>
      <p:pic>
        <p:nvPicPr>
          <p:cNvPr id="14" name="Obrázek 13">
            <a:extLst>
              <a:ext uri="{FF2B5EF4-FFF2-40B4-BE49-F238E27FC236}">
                <a16:creationId xmlns:a16="http://schemas.microsoft.com/office/drawing/2014/main" id="{C83CD24E-A6C5-427C-8E9B-862E0DC00210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0934" t="1467" r="21105" b="40252"/>
          <a:stretch/>
        </p:blipFill>
        <p:spPr>
          <a:xfrm>
            <a:off x="4404374" y="6987697"/>
            <a:ext cx="745594" cy="838246"/>
          </a:xfrm>
          <a:prstGeom prst="rect">
            <a:avLst/>
          </a:prstGeom>
        </p:spPr>
      </p:pic>
      <p:sp>
        <p:nvSpPr>
          <p:cNvPr id="5" name="Obdélník 4">
            <a:extLst>
              <a:ext uri="{FF2B5EF4-FFF2-40B4-BE49-F238E27FC236}">
                <a16:creationId xmlns:a16="http://schemas.microsoft.com/office/drawing/2014/main" id="{920AA35B-07E9-46C7-8F96-8FB5B7DC9336}"/>
              </a:ext>
            </a:extLst>
          </p:cNvPr>
          <p:cNvSpPr/>
          <p:nvPr/>
        </p:nvSpPr>
        <p:spPr>
          <a:xfrm>
            <a:off x="1117694" y="8008318"/>
            <a:ext cx="735675" cy="65645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12" name="Obrázek 11">
            <a:extLst>
              <a:ext uri="{FF2B5EF4-FFF2-40B4-BE49-F238E27FC236}">
                <a16:creationId xmlns:a16="http://schemas.microsoft.com/office/drawing/2014/main" id="{30EA41BD-8C64-4470-8B81-1660628C8B00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7402" y="8056646"/>
            <a:ext cx="575967" cy="540257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458</TotalTime>
  <Words>57</Words>
  <Application>Microsoft Office PowerPoint</Application>
  <PresentationFormat>A4 (210 × 297 mm)</PresentationFormat>
  <Paragraphs>9</Paragraphs>
  <Slides>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6" baseType="lpstr">
      <vt:lpstr>Arial Black</vt:lpstr>
      <vt:lpstr>Calibri</vt:lpstr>
      <vt:lpstr>Candara</vt:lpstr>
      <vt:lpstr>Times New Roman</vt:lpstr>
      <vt:lpstr>Office Theme</vt:lpstr>
      <vt:lpstr>Plavecko – běžecký pohár 2024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Plavecko - běžecký pohár 2019</dc:title>
  <dc:creator>ZS</dc:creator>
  <cp:lastModifiedBy>107871</cp:lastModifiedBy>
  <cp:revision>18</cp:revision>
  <dcterms:created xsi:type="dcterms:W3CDTF">2020-03-09T13:30:26Z</dcterms:created>
  <dcterms:modified xsi:type="dcterms:W3CDTF">2024-01-23T07:01:33Z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2015-03-25T00:00:00Z</vt:filetime>
  </property>
  <property fmtid="{D5CDD505-2E9C-101B-9397-08002B2CF9AE}" pid="3" name="Creator">
    <vt:lpwstr>Acrobat PDFMaker 7.0 pro Word</vt:lpwstr>
  </property>
  <property fmtid="{D5CDD505-2E9C-101B-9397-08002B2CF9AE}" pid="4" name="LastSaved">
    <vt:filetime>2020-03-09T00:00:00Z</vt:filetime>
  </property>
</Properties>
</file>